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4" r:id="rId1"/>
  </p:sldMasterIdLst>
  <p:notesMasterIdLst>
    <p:notesMasterId r:id="rId5"/>
  </p:notesMasterIdLst>
  <p:sldIdLst>
    <p:sldId id="279" r:id="rId2"/>
    <p:sldId id="280" r:id="rId3"/>
    <p:sldId id="281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04901-1359-478B-BCAF-6B420DC6D68B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8C6DC-0C0C-4968-B4DD-B6B3DD97CD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480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28F639-C718-4EB1-A8A1-93424F259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9297A6C-EDE5-499F-995C-8052F500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6F82DD-0383-4B5E-B424-44C64741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1A950-CEE9-41F8-ADE7-82060D15FD3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A0AB66-F941-4561-9BD0-F11BFEF8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2EF5264-70B3-422A-B169-BAC1A8EA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61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73BD61-1D9B-431A-92FE-F379BB398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BB376D-3D94-4842-9D1F-376DE1F62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6152644-6ED5-42E0-868A-0777B97E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1F47-F620-4D75-92E6-225D33926903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B5B7D4C-3D39-4DDB-A86D-0FF7A602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DD1DBF-86ED-4F48-84F1-05F1F068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119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9A0AD5-D401-4EAB-B98E-311F3A430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873D5C-5893-4239-9D69-EC2A16B63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56EC08E-272E-4852-895C-C6874EE7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6E35E-9BE6-4BC3-BDBD-0989AF8C697C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4AC31FD-10B2-40EF-A460-CC8D07AC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9C1E928-9E95-4FEE-A6AB-38AF1971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043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ACBB14-D41D-4FDF-A942-6EEFBAC16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107853-B0D7-4252-A6FB-771801200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72CD69-49E8-41A6-A340-5FAEE4BB9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A6627F7-CAFB-442F-8988-98B97E4D3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49B-373C-474A-A84D-8FAD53AB95D3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345E57C-BEBB-4C67-8E46-5D3A281B4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A9199AC-EF27-4A63-B8A5-D779649B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09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4939DF-2D0B-470C-A2F2-C03FE04E0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F155172-B4DB-4AE9-80F4-68389416D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9D2E830-8EA4-438B-918C-BC6D2CD4A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6E55CBE-1E64-403F-A866-05EA2573A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83A6A91-F10B-4E63-84A4-DB500A24F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DDC2D67-61B7-4E36-B66B-41ADFB75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477B5-E236-4CCA-AF38-72B2096A98C4}" type="datetime1">
              <a:rPr lang="tr-TR" smtClean="0"/>
              <a:t>24.11.2020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A7CC781-AFFA-4FF9-973F-D10BDBC8C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D4F99E1-BE52-4214-AF66-FEE6E92A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545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64F474-DCC4-4AC2-BADE-B23F7511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0477E61-3081-4C0A-B532-667B4853F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CE5E-EA90-4619-90D6-C0A336E39ADA}" type="datetime1">
              <a:rPr lang="tr-TR" smtClean="0"/>
              <a:t>24.11.2020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EE53407-2CDB-4436-91C1-D5173292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C732FED-88CE-4DBF-B581-BF321C57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041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88D1207-10F3-400D-9EC6-9C2B6C988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3999-92A9-4C19-9BB8-A832A3A1CBEE}" type="datetime1">
              <a:rPr lang="tr-TR" smtClean="0"/>
              <a:t>24.11.2020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4E399B1-EEE2-43A0-8E05-46CF32D5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7CB1988-2004-42CB-8D44-0FED1823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12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5F100E-F74D-489A-B7B5-19FDEC683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00763A-DBF9-4872-9062-BE6FF68D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2E0C0FF-5D8B-4865-81DD-DC7A43B5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E05D95A-9F1B-414F-94EE-9821C6059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2236D-8BCB-4A9E-97F8-E90093EBCD7C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DEFC1EB-DF48-4F1F-B01D-11808135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12CDE49-5F23-4DBE-A9AC-77F20306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91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F8E294-8C8F-41F8-A03D-6CFD3AE76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74DDF0C-2A69-47CC-A220-FA9479572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9B579FA-9491-470B-BE35-47BA7709B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E2C1E8F-EDA8-405C-A079-B265C86F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BB49-9DD9-4782-825E-6468B0D3FBEB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6722A74-078C-4136-84EA-9F16A45F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C028B27-07FB-4235-A80E-9782ACB43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926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C406AB-EBE4-4678-B06F-3968DD07F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62FF3D9-E130-4A3E-8079-840FA2A9F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1331E1C-8BF0-40B9-A491-3BC2CC96C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2C949-EFA7-4D62-B352-86AE077A4051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8D456E4-471A-485A-9AEA-3970D4FBE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A8C500-345B-41DA-8671-41CFDEAD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438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2604B2-02D8-4844-97E1-5418EFB58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7A696D5-F384-4A71-BB6C-CC83A329A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AB9C149-7DCC-4F26-A8B0-00B1BCF81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5B209-8F3C-4D7E-A46C-C6295162B18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A94A0A-AAC6-416B-9DF8-6B8324CE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2F8208-3B0B-4C9A-B7C4-27E4256F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806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D7A6D52-E76C-4B6A-9653-1EA5EA5E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9D2253-3CF8-47BC-8134-F8EA863B4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01C388-4E02-464C-B500-C61D6F746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97008-BCB9-4B2F-8AA6-3203D09CD5C5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BADDF0-4682-4EE7-B32B-B940F68CF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C768BEE-280F-4873-9849-475248DEE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35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A79B99-B6FC-4308-B90F-D5357482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2B62F8-7B0C-4C29-8001-D8495B54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404664"/>
            <a:ext cx="7543801" cy="546443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İSTATİSTİKSEL </a:t>
            </a:r>
            <a:r>
              <a:rPr lang="tr-TR" sz="25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YÖNTEMLER VE UYGULAMALARI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YÜKSEK LİSANS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DOÇ. DR. ESEN ERSOY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EYLÜL, 2020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7.hafta</a:t>
            </a:r>
            <a:endParaRPr lang="tr-TR" sz="250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3E3F03-DDD7-40DC-8E66-1202B432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1</a:t>
            </a:fld>
            <a:endParaRPr lang="tr-T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C0CCCD2-CFB7-404F-8E61-AFA3B1AAF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216" y="42167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0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9623E7-280A-4371-B1B6-5E516A52A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MERKEZİ EĞİLİM ÖLÇÜLERİ</a:t>
            </a:r>
            <a:br>
              <a:rPr lang="tr-TR" sz="2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25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E6BBAA-9236-473A-A266-BD0E647A4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47851"/>
            <a:ext cx="7886700" cy="4351338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Büyüköztürk, Ş. (2007). </a:t>
            </a:r>
            <a:r>
              <a:rPr lang="tr-T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Deneysel Desenler. </a:t>
            </a:r>
            <a:r>
              <a:rPr lang="tr-T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Öntest</a:t>
            </a:r>
            <a:r>
              <a:rPr lang="tr-T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tr-T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Sontest</a:t>
            </a:r>
            <a:r>
              <a:rPr lang="tr-T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Kontrol Grubu Desen ve Veri Analizi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Pegema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Yayıncılık. 2. Baskı. Ankara.  </a:t>
            </a:r>
          </a:p>
          <a:p>
            <a:pPr marL="450215" indent="-450215" algn="just"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Büyüköztürk, Ş. (2004). Veri Analizi El Kitabı. 4. Basım. Ankara: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PegemA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Yayıncılık. </a:t>
            </a:r>
          </a:p>
          <a:p>
            <a:pPr marL="450215" indent="-450215" algn="just"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Büyüköztürk, Ş. (2002). Sosyal Bilimler İçin Veri Analizi El Kitabı. 2. Baskı. Ankara: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PegemA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Yayıncılık. </a:t>
            </a:r>
          </a:p>
          <a:p>
            <a:pPr marL="450215" indent="-450215" algn="just">
              <a:lnSpc>
                <a:spcPct val="115000"/>
              </a:lnSpc>
            </a:pP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Özdamar, K. (2002). Paket Programlar İle İstatistiksel Veri Analizi-2. (Çok Değişkenli Analizler). SPSS-MINITAB. 4. Baskı. Eskişehir: Kaan Kitabevi. </a:t>
            </a:r>
          </a:p>
          <a:p>
            <a:pPr marL="457200" algn="just">
              <a:lnSpc>
                <a:spcPct val="115000"/>
              </a:lnSpc>
            </a:pP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Özdamar, K. (2004). Paket Programlar İle İstatistiksel Veri Analizi-1. MINITAB-NCSS-SPSS. Genişletilmiş 5. Baskı. Eskişehir: Kaan Kitabevi.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606B748-1698-4490-BBBF-ABDAA7C8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5983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548BEE-9552-4A08-AED9-637FF3562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861803-936E-423F-89DB-F961B691B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ÖĞRENCİ SUNUMLARI</a:t>
            </a:r>
          </a:p>
          <a:p>
            <a:r>
              <a:rPr lang="tr-TR" dirty="0"/>
              <a:t>SPSS DE UYGULAMALAR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E51AF4E-DDFD-4848-A3A3-21176F78B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4447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Words>159</Words>
  <Application>Microsoft Office PowerPoint</Application>
  <PresentationFormat>Ekran Gösterisi (4:3)</PresentationFormat>
  <Paragraphs>23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Teması</vt:lpstr>
      <vt:lpstr>PowerPoint Sunusu</vt:lpstr>
      <vt:lpstr>MERKEZİ EĞİLİM ÖLÇÜLERİ 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İSTATİSTİK NEDİR?</dc:title>
  <dc:creator>Semanur</dc:creator>
  <cp:lastModifiedBy>CASPER</cp:lastModifiedBy>
  <cp:revision>75</cp:revision>
  <dcterms:created xsi:type="dcterms:W3CDTF">2018-10-07T17:20:59Z</dcterms:created>
  <dcterms:modified xsi:type="dcterms:W3CDTF">2020-11-24T11:16:36Z</dcterms:modified>
</cp:coreProperties>
</file>